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3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C14F0-DA52-4665-9DF5-49CD2D72E4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0A4269-A926-4EC5-997B-C354A9DCAA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D70BA-E2E4-4483-AB79-3E57DB156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CDC73-FC8C-4B5A-A364-AB535A56C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9959BB-29E4-4186-BC13-E9C597FC0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2245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3278F-9005-483B-BC79-91165B29D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D4B627-F521-471D-8E5E-535316D22C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38788-EA7B-40FD-A607-17227787F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A69DD-D85B-4E1D-9465-7285F52D7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01425F-6FB6-429E-862D-DEC4A79BE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51718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660F0F-21B1-4844-9E94-3C1A88C5D4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719B7-93C7-4C72-8532-F196EB2970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AAFA28-1703-401F-9B49-F8D7DAC96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A54D0-BDA7-4CAC-9771-CBAFCCB27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850AC-0DD5-4C5A-A5E5-9C96FBBDD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7421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7A61D-6D7E-4FE2-90E2-ECB20E667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897CB-C8A2-432C-87C0-11CEB950D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290F3-7CD9-4326-B7D5-12ED39DB2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5BDF9-0083-4AF6-B7E0-A58A761E1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3361D-27B8-46A2-B6AF-68ABBD0A0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6536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588BE-E990-4E29-B299-7B5E45E9B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EEBE3C-5999-436B-B93A-A1FA5711D6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8FA53B-9684-4973-8C96-EC166D6E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FE0DA-7FBD-4B1E-94D1-63DA673BD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E4A76-205C-4B5A-B080-6037A7661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1989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EACDB-3CEF-4F9E-97E9-BA3ACE819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A1B87-5871-44D3-9E74-C2A5EF10FE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0B3C08-7C4E-4015-8ECB-BF952C23A9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01DCE-3030-4AF5-81A1-DD212D283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DE2EB7-F01F-4F87-8D83-56BE81950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678D7-E1A7-469F-93C9-0020D1F56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5818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65810-2C0F-4AC6-8F17-FC2F996D5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09E967-BDE0-4B0A-80A8-90DB1B2538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1CBFD7-8B52-41B3-9835-6EACC8765B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9ADE0C-B28C-48AB-82BE-FA16A88706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36AD2A-EDCB-450E-833C-1CA22FEDC7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EF8667-B6EE-4BBF-B851-3034FF8FE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2BE142-B373-4DFA-811F-B88923F17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CE1B16-4FED-4FC8-8033-7A8677FD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6372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97E8A-5230-4CFF-A3BF-7D1B77635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F2C2B9-272F-4EA4-BC8A-F323DF851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F11EBB-31C6-446A-9DB5-84CEEB2AD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A1637-90FC-438F-A376-7E6D20494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1370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041B97-3A47-4C57-B6D6-39EAD914C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1598E8-ABDD-45CC-B733-EC1BBEBA2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A2E1A-2D1F-4F4B-86BA-ACC081775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802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2446B-335D-478B-93AD-2365B6298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68A9B-90F4-488B-8291-DEBB4070F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9FA83F-CF5F-4403-A269-2EBC038A9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DFA0CD-AFC0-4461-881E-19C33E34B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09B2A3-6C68-4FFA-8A48-9FE459517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678D-2A6A-4E8C-898A-B33701F2D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8862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A53EF-BC0F-4D5E-B62E-1AAF75FAF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0CD95A-4F22-42CD-A601-5577061AC3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E5469-33CB-46CE-96C5-08A3D43AED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9E3C18-0AE0-4FF2-B8BA-24DB80E1A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234CE-3785-41D5-8629-A40F4171B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9676F-2CD2-41F8-A91F-064ABD919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2068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C9E725-BAD6-4F5D-A255-E7643FF8E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49227-9838-4A2B-A4E4-9E8C7294A1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CD7CC-6810-40EE-AA95-3851DA196F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001DE-FBB9-4700-ABE5-A99B0A288E41}" type="datetimeFigureOut">
              <a:rPr lang="en-CA" smtClean="0"/>
              <a:t>2022-04-10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4339E-A416-4CA4-98C9-88AA9FA5BE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DE6E1-EDFE-4899-A981-FEA2D50B9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3C9C8E-5676-48D0-869F-C4294AD5F74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31284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73683-986B-4378-90B3-7D91B67F4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16Jul_21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5AB353-F35B-4251-811F-09318931D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1" cy="4351338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9B4B381-0B56-4B30-B7E3-8A57F3B94EE2}"/>
              </a:ext>
            </a:extLst>
          </p:cNvPr>
          <p:cNvSpPr/>
          <p:nvPr/>
        </p:nvSpPr>
        <p:spPr>
          <a:xfrm>
            <a:off x="5291092" y="4048217"/>
            <a:ext cx="124287" cy="12428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777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9702F-418E-49C2-9A64-FFF477C48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15Nov_21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44B3B28-2852-45A6-9F94-04C7376E2C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1" cy="4351338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49A6262-8928-4928-9E61-5F4AEE2239C0}"/>
              </a:ext>
            </a:extLst>
          </p:cNvPr>
          <p:cNvSpPr/>
          <p:nvPr/>
        </p:nvSpPr>
        <p:spPr>
          <a:xfrm>
            <a:off x="6747030" y="3814861"/>
            <a:ext cx="124287" cy="12428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9042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E3219-015E-446A-BD8F-0DE57D458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06-Sep &amp; 07-Oct</a:t>
            </a:r>
          </a:p>
        </p:txBody>
      </p:sp>
      <p:pic>
        <p:nvPicPr>
          <p:cNvPr id="7" name="Content Placeholder 6" descr="A picture containing toilet&#10;&#10;Description automatically generated">
            <a:extLst>
              <a:ext uri="{FF2B5EF4-FFF2-40B4-BE49-F238E27FC236}">
                <a16:creationId xmlns:a16="http://schemas.microsoft.com/office/drawing/2014/main" id="{53C38132-74B5-43C5-8FC7-55B23B8F4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3" cy="4351338"/>
          </a:xfr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7BE7EAE4-1AF7-4105-96B3-34B26B23536D}"/>
              </a:ext>
            </a:extLst>
          </p:cNvPr>
          <p:cNvSpPr/>
          <p:nvPr/>
        </p:nvSpPr>
        <p:spPr>
          <a:xfrm>
            <a:off x="6365290" y="4853549"/>
            <a:ext cx="124287" cy="12428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672DE54-AC12-4D84-93BC-34B34CAAF822}"/>
              </a:ext>
            </a:extLst>
          </p:cNvPr>
          <p:cNvSpPr/>
          <p:nvPr/>
        </p:nvSpPr>
        <p:spPr>
          <a:xfrm>
            <a:off x="6118194" y="3132760"/>
            <a:ext cx="124287" cy="12428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FA3DBAF-6AD6-4760-A473-6BB4BB3B8B16}"/>
              </a:ext>
            </a:extLst>
          </p:cNvPr>
          <p:cNvCxnSpPr/>
          <p:nvPr/>
        </p:nvCxnSpPr>
        <p:spPr>
          <a:xfrm flipH="1">
            <a:off x="6489577" y="2778711"/>
            <a:ext cx="1038687" cy="198859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24D6EE2-552A-478C-ABE8-A89A9266CAD5}"/>
              </a:ext>
            </a:extLst>
          </p:cNvPr>
          <p:cNvCxnSpPr>
            <a:cxnSpLocks/>
          </p:cNvCxnSpPr>
          <p:nvPr/>
        </p:nvCxnSpPr>
        <p:spPr>
          <a:xfrm flipV="1">
            <a:off x="5020950" y="3257047"/>
            <a:ext cx="1075049" cy="209618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D21B8A38-A2C8-4D88-8388-25B61D2408F6}"/>
              </a:ext>
            </a:extLst>
          </p:cNvPr>
          <p:cNvSpPr/>
          <p:nvPr/>
        </p:nvSpPr>
        <p:spPr>
          <a:xfrm>
            <a:off x="7103616" y="3859251"/>
            <a:ext cx="124287" cy="12428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C0455E9-5C1D-47CF-8A96-1A99A98E6C2A}"/>
              </a:ext>
            </a:extLst>
          </p:cNvPr>
          <p:cNvSpPr/>
          <p:nvPr/>
        </p:nvSpPr>
        <p:spPr>
          <a:xfrm>
            <a:off x="5391707" y="4118184"/>
            <a:ext cx="124287" cy="12428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7073AC2-9997-4599-859B-A5A14415C618}"/>
              </a:ext>
            </a:extLst>
          </p:cNvPr>
          <p:cNvCxnSpPr>
            <a:cxnSpLocks/>
          </p:cNvCxnSpPr>
          <p:nvPr/>
        </p:nvCxnSpPr>
        <p:spPr>
          <a:xfrm flipH="1" flipV="1">
            <a:off x="5558474" y="4242471"/>
            <a:ext cx="2040811" cy="98331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DBFCAAF-BA5A-4AF1-88FA-02E360AF03DA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5028033" y="2947386"/>
            <a:ext cx="2093784" cy="93006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126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C4F5C-659C-4995-BEEE-5535C6D47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22Jun_21 &amp; 19Nov_21</a:t>
            </a:r>
          </a:p>
        </p:txBody>
      </p:sp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5C6BF84C-51F9-4FB0-8776-277458C9F1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02159C7-2059-4D65-955D-9303A498B525}"/>
              </a:ext>
            </a:extLst>
          </p:cNvPr>
          <p:cNvSpPr/>
          <p:nvPr/>
        </p:nvSpPr>
        <p:spPr>
          <a:xfrm>
            <a:off x="5042517" y="4267627"/>
            <a:ext cx="124287" cy="12428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831A765-4AFC-404A-AF9B-1F5C0A170764}"/>
              </a:ext>
            </a:extLst>
          </p:cNvPr>
          <p:cNvCxnSpPr>
            <a:cxnSpLocks/>
          </p:cNvCxnSpPr>
          <p:nvPr/>
        </p:nvCxnSpPr>
        <p:spPr>
          <a:xfrm flipH="1" flipV="1">
            <a:off x="5264458" y="4391914"/>
            <a:ext cx="1988598" cy="62396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A554DFE5-CF7E-45FD-A2A0-06E6A8B157EF}"/>
              </a:ext>
            </a:extLst>
          </p:cNvPr>
          <p:cNvSpPr/>
          <p:nvPr/>
        </p:nvSpPr>
        <p:spPr>
          <a:xfrm>
            <a:off x="6597588" y="3455634"/>
            <a:ext cx="124287" cy="12428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EBD81FF-C80B-414E-8AE6-8703CE405DEB}"/>
              </a:ext>
            </a:extLst>
          </p:cNvPr>
          <p:cNvCxnSpPr>
            <a:cxnSpLocks/>
          </p:cNvCxnSpPr>
          <p:nvPr/>
        </p:nvCxnSpPr>
        <p:spPr>
          <a:xfrm flipH="1" flipV="1">
            <a:off x="6721875" y="3673933"/>
            <a:ext cx="501664" cy="126205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91B77B3-7B27-46C2-B192-0A184E5AE450}"/>
              </a:ext>
            </a:extLst>
          </p:cNvPr>
          <p:cNvSpPr txBox="1"/>
          <p:nvPr/>
        </p:nvSpPr>
        <p:spPr>
          <a:xfrm>
            <a:off x="10061510" y="4115439"/>
            <a:ext cx="1843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Rotate according to entrance</a:t>
            </a:r>
          </a:p>
        </p:txBody>
      </p:sp>
    </p:spTree>
    <p:extLst>
      <p:ext uri="{BB962C8B-B14F-4D97-AF65-F5344CB8AC3E}">
        <p14:creationId xmlns:p14="http://schemas.microsoft.com/office/powerpoint/2010/main" val="1003685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20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16Jul_21</vt:lpstr>
      <vt:lpstr>15Nov_21</vt:lpstr>
      <vt:lpstr>06-Sep &amp; 07-Oct</vt:lpstr>
      <vt:lpstr>22Jun_21 &amp; 19Nov_21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16Jul_21</dc:title>
  <dc:creator>Kelly</dc:creator>
  <cp:lastModifiedBy>Kelly</cp:lastModifiedBy>
  <cp:revision>1</cp:revision>
  <dcterms:created xsi:type="dcterms:W3CDTF">2022-04-10T05:52:59Z</dcterms:created>
  <dcterms:modified xsi:type="dcterms:W3CDTF">2022-04-10T06:05:19Z</dcterms:modified>
</cp:coreProperties>
</file>

<file path=docProps/thumbnail.jpeg>
</file>